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Default Extension="docx" ContentType="application/vnd.openxmlformats-officedocument.wordprocessingml.document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Default Extension="vml" ContentType="application/vnd.openxmlformats-officedocument.vmlDrawing"/>
  <Default Extension="gif" ContentType="image/gif"/>
  <Default Extension="xlsx" ContentType="application/vnd.openxmlformats-officedocument.spreadsheetml.sheet"/>
  <Default Extension="doc" ContentType="application/msword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2" d="100"/>
          <a:sy n="52" d="100"/>
        </p:scale>
        <p:origin x="-1068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2.emf"/><Relationship Id="rId1" Type="http://schemas.openxmlformats.org/officeDocument/2006/relationships/image" Target="../media/image1.emf"/></Relationships>
</file>

<file path=ppt/media/image4.png>
</file>

<file path=ppt/media/image5.gif>
</file>

<file path=ppt/media/image6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25D369-B479-4FE3-8CC1-483DE627D56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D965BB1-63AF-4556-BAB0-20B7CE9C8B5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F25B98B-8A2E-4864-827A-512EE5EED8A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9A6295A-AE6F-44FE-ABFC-1E121CB628A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518A224-84D0-4015-9CAE-6458E19F5EE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A1E9654-5AAD-483C-A17C-E8BBDD8A459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5D9C619-8F32-412F-A4D1-2AEFAAF81B5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B11788-9D73-4FB5-89EB-4D4DB27DE2F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707391-3843-43D1-B04C-E4E03FEE469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CD34E1-1A64-4EC7-B888-B5222002C36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188E83-AC50-468D-B521-1A24F50F98A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3FB83069-5E1B-4686-9443-6ACBD68F58E3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package" Target="../embeddings/Microsoft_Office_Word_Document2.docx"/><Relationship Id="rId3" Type="http://schemas.openxmlformats.org/officeDocument/2006/relationships/slideLayout" Target="../slideLayouts/slideLayout1.xml"/><Relationship Id="rId7" Type="http://schemas.openxmlformats.org/officeDocument/2006/relationships/package" Target="../embeddings/Microsoft_Office_Excel_Worksheet1.xlsx"/><Relationship Id="rId2" Type="http://schemas.openxmlformats.org/officeDocument/2006/relationships/audio" Target="file:///C:\Documents%20and%20Settings\Nick\Desktop\Embeded\empty.mp3" TargetMode="External"/><Relationship Id="rId1" Type="http://schemas.openxmlformats.org/officeDocument/2006/relationships/vmlDrawing" Target="../drawings/vmlDrawing1.vml"/><Relationship Id="rId6" Type="http://schemas.openxmlformats.org/officeDocument/2006/relationships/image" Target="../media/image6.png"/><Relationship Id="rId5" Type="http://schemas.openxmlformats.org/officeDocument/2006/relationships/image" Target="../media/image5.gif"/><Relationship Id="rId4" Type="http://schemas.openxmlformats.org/officeDocument/2006/relationships/image" Target="../media/image4.png"/><Relationship Id="rId9" Type="http://schemas.openxmlformats.org/officeDocument/2006/relationships/oleObject" Target="../embeddings/Microsoft_Office_Word_97_-_2003_Document1.doc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2800"/>
              <a:t>The quick brown fox jumps over the lazy dog</a:t>
            </a:r>
          </a:p>
        </p:txBody>
      </p:sp>
      <p:pic>
        <p:nvPicPr>
          <p:cNvPr id="3" name="Picture 2" descr="alfresco-logo.png"/>
          <p:cNvPicPr>
            <a:picLocks noChangeAspect="1"/>
          </p:cNvPicPr>
          <p:nvPr/>
        </p:nvPicPr>
        <p:blipFill>
          <a:blip r:embed="rId4" cstate="print"/>
          <a:stretch>
            <a:fillRect/>
          </a:stretch>
        </p:blipFill>
        <p:spPr>
          <a:xfrm>
            <a:off x="1600200" y="1447800"/>
            <a:ext cx="1800225" cy="523875"/>
          </a:xfrm>
          <a:prstGeom prst="rect">
            <a:avLst/>
          </a:prstGeom>
        </p:spPr>
      </p:pic>
      <p:pic>
        <p:nvPicPr>
          <p:cNvPr id="4" name="Picture 3" descr="testGIF.gif"/>
          <p:cNvPicPr>
            <a:picLocks noChangeAspect="1"/>
          </p:cNvPicPr>
          <p:nvPr/>
        </p:nvPicPr>
        <p:blipFill>
          <a:blip r:embed="rId5" cstate="print"/>
          <a:stretch>
            <a:fillRect/>
          </a:stretch>
        </p:blipFill>
        <p:spPr>
          <a:xfrm>
            <a:off x="5257800" y="1295400"/>
            <a:ext cx="952500" cy="714375"/>
          </a:xfrm>
          <a:prstGeom prst="rect">
            <a:avLst/>
          </a:prstGeom>
        </p:spPr>
      </p:pic>
      <p:pic>
        <p:nvPicPr>
          <p:cNvPr id="5" name="empty.mp3">
            <a:hlinkClick r:id="" action="ppaction://media"/>
          </p:cNvPr>
          <p:cNvPicPr>
            <a:picLocks noRot="1" noChangeAspect="1"/>
          </p:cNvPicPr>
          <p:nvPr>
            <a:audioFile r:link="rId2"/>
          </p:nvPr>
        </p:nvPicPr>
        <p:blipFill>
          <a:blip r:embed="rId6" cstate="print"/>
          <a:stretch>
            <a:fillRect/>
          </a:stretch>
        </p:blipFill>
        <p:spPr>
          <a:xfrm>
            <a:off x="4114800" y="3962400"/>
            <a:ext cx="304800" cy="304800"/>
          </a:xfrm>
          <a:prstGeom prst="rect">
            <a:avLst/>
          </a:prstGeom>
        </p:spPr>
      </p:pic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304800" y="4572000"/>
          <a:ext cx="4652962" cy="2064399"/>
        </p:xfrm>
        <a:graphic>
          <a:graphicData uri="http://schemas.openxmlformats.org/presentationml/2006/ole">
            <p:oleObj spid="_x0000_s1026" name="Worksheet" r:id="rId7" imgW="5495993" imgH="2438290" progId="Excel.Sheet.12">
              <p:embed/>
            </p:oleObj>
          </a:graphicData>
        </a:graphic>
      </p:graphicFrame>
      <p:graphicFrame>
        <p:nvGraphicFramePr>
          <p:cNvPr id="7" name="Object 6"/>
          <p:cNvGraphicFramePr>
            <a:graphicFrameLocks noChangeAspect="1"/>
          </p:cNvGraphicFramePr>
          <p:nvPr/>
        </p:nvGraphicFramePr>
        <p:xfrm>
          <a:off x="5334000" y="3429000"/>
          <a:ext cx="3619550" cy="3144837"/>
        </p:xfrm>
        <a:graphic>
          <a:graphicData uri="http://schemas.openxmlformats.org/presentationml/2006/ole">
            <p:oleObj spid="_x0000_s1027" name="Document" r:id="rId8" imgW="5483860" imgH="4764581" progId="Word.Document.12">
              <p:embed/>
            </p:oleObj>
          </a:graphicData>
        </a:graphic>
      </p:graphicFrame>
      <p:graphicFrame>
        <p:nvGraphicFramePr>
          <p:cNvPr id="8" name="Object 7"/>
          <p:cNvGraphicFramePr>
            <a:graphicFrameLocks noChangeAspect="1"/>
          </p:cNvGraphicFramePr>
          <p:nvPr/>
        </p:nvGraphicFramePr>
        <p:xfrm>
          <a:off x="5791200" y="304800"/>
          <a:ext cx="2589213" cy="579437"/>
        </p:xfrm>
        <a:graphic>
          <a:graphicData uri="http://schemas.openxmlformats.org/presentationml/2006/ole">
            <p:oleObj spid="_x0000_s1028" name="Document" r:id="rId9" imgW="5483860" imgH="699401" progId="Word.Documen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000" fill="hold"/>
                                        <p:tgtEl>
                                          <p:spTgt spid="5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  <p:audio>
              <p:cMediaNode>
                <p:cTn id="7" fill="hold" display="0">
                  <p:stCondLst>
                    <p:cond delay="indefinite"/>
                  </p:stCondLst>
                  <p:endCondLst>
                    <p:cond evt="onNext" delay="0">
                      <p:tgtEl>
                        <p:sldTgt/>
                      </p:tgtEl>
                    </p:cond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5"/>
                </p:tgtEl>
              </p:cMediaNode>
            </p:audio>
          </p:childTnLst>
        </p:cTn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Words>9</Words>
  <Application>Microsoft Office PowerPoint</Application>
  <PresentationFormat>On-screen Show (4:3)</PresentationFormat>
  <Paragraphs>1</Paragraphs>
  <Slides>1</Slides>
  <Notes>0</Notes>
  <HiddenSlides>0</HiddenSlides>
  <MMClips>1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3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Default Design</vt:lpstr>
      <vt:lpstr>Microsoft Office Excel Worksheet</vt:lpstr>
      <vt:lpstr>Microsoft Office Word Document</vt:lpstr>
      <vt:lpstr>Microsoft Office Word 97 - 2003 Document</vt:lpstr>
      <vt:lpstr>The quick brown fox jumps over the lazy dog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quick brown fox jumps over the lazy dog</dc:title>
  <dc:subject>Gym class featuring a brown fox and lazy dog</dc:subject>
  <dc:creator>Nevin Nollop</dc:creator>
  <cp:lastModifiedBy>Nick Burch</cp:lastModifiedBy>
  <cp:revision>5</cp:revision>
  <cp:lastPrinted>1601-01-01T00:00:00Z</cp:lastPrinted>
  <dcterms:created xsi:type="dcterms:W3CDTF">1601-01-01T00:00:00Z</dcterms:created>
  <dcterms:modified xsi:type="dcterms:W3CDTF">2010-09-08T16:15:14Z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

<file path=docProps/thumbnail.jpeg>
</file>